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814963" cy="42840275"/>
  <p:notesSz cx="6858000" cy="9144000"/>
  <p:defaultTextStyle>
    <a:defPPr>
      <a:defRPr lang="en-US"/>
    </a:defPPr>
    <a:lvl1pPr marL="0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911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821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732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643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553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464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374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1285" algn="l" defTabSz="3507821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A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4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1122" y="7011132"/>
            <a:ext cx="26192719" cy="14914762"/>
          </a:xfrm>
        </p:spPr>
        <p:txBody>
          <a:bodyPr anchor="b"/>
          <a:lstStyle>
            <a:lvl1pPr algn="ctr">
              <a:defRPr sz="202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1871" y="22501064"/>
            <a:ext cx="23111222" cy="10343147"/>
          </a:xfrm>
        </p:spPr>
        <p:txBody>
          <a:bodyPr/>
          <a:lstStyle>
            <a:lvl1pPr marL="0" indent="0" algn="ctr">
              <a:buNone/>
              <a:defRPr sz="8088"/>
            </a:lvl1pPr>
            <a:lvl2pPr marL="1540764" indent="0" algn="ctr">
              <a:buNone/>
              <a:defRPr sz="6740"/>
            </a:lvl2pPr>
            <a:lvl3pPr marL="3081528" indent="0" algn="ctr">
              <a:buNone/>
              <a:defRPr sz="6066"/>
            </a:lvl3pPr>
            <a:lvl4pPr marL="4622292" indent="0" algn="ctr">
              <a:buNone/>
              <a:defRPr sz="5392"/>
            </a:lvl4pPr>
            <a:lvl5pPr marL="6163056" indent="0" algn="ctr">
              <a:buNone/>
              <a:defRPr sz="5392"/>
            </a:lvl5pPr>
            <a:lvl6pPr marL="7703820" indent="0" algn="ctr">
              <a:buNone/>
              <a:defRPr sz="5392"/>
            </a:lvl6pPr>
            <a:lvl7pPr marL="9244584" indent="0" algn="ctr">
              <a:buNone/>
              <a:defRPr sz="5392"/>
            </a:lvl7pPr>
            <a:lvl8pPr marL="10785348" indent="0" algn="ctr">
              <a:buNone/>
              <a:defRPr sz="5392"/>
            </a:lvl8pPr>
            <a:lvl9pPr marL="12326112" indent="0" algn="ctr">
              <a:buNone/>
              <a:defRPr sz="53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9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2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2481" y="10680331"/>
            <a:ext cx="26577906" cy="17820361"/>
          </a:xfrm>
        </p:spPr>
        <p:txBody>
          <a:bodyPr anchor="b"/>
          <a:lstStyle>
            <a:lvl1pPr>
              <a:defRPr sz="202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2481" y="28669280"/>
            <a:ext cx="26577906" cy="9371307"/>
          </a:xfrm>
        </p:spPr>
        <p:txBody>
          <a:bodyPr/>
          <a:lstStyle>
            <a:lvl1pPr marL="0" indent="0">
              <a:buNone/>
              <a:defRPr sz="8088">
                <a:solidFill>
                  <a:schemeClr val="tx1"/>
                </a:solidFill>
              </a:defRPr>
            </a:lvl1pPr>
            <a:lvl2pPr marL="1540764" indent="0">
              <a:buNone/>
              <a:defRPr sz="6740">
                <a:solidFill>
                  <a:schemeClr val="tx1">
                    <a:tint val="75000"/>
                  </a:schemeClr>
                </a:solidFill>
              </a:defRPr>
            </a:lvl2pPr>
            <a:lvl3pPr marL="3081528" indent="0">
              <a:buNone/>
              <a:defRPr sz="6066">
                <a:solidFill>
                  <a:schemeClr val="tx1">
                    <a:tint val="75000"/>
                  </a:schemeClr>
                </a:solidFill>
              </a:defRPr>
            </a:lvl3pPr>
            <a:lvl4pPr marL="4622292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4pPr>
            <a:lvl5pPr marL="6163056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5pPr>
            <a:lvl6pPr marL="7703820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6pPr>
            <a:lvl7pPr marL="9244584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7pPr>
            <a:lvl8pPr marL="10785348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8pPr>
            <a:lvl9pPr marL="12326112" indent="0">
              <a:buNone/>
              <a:defRPr sz="53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8529" y="11404240"/>
            <a:ext cx="13096359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00075" y="11404240"/>
            <a:ext cx="13096359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5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280857"/>
            <a:ext cx="26577906" cy="82804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2546" y="10501820"/>
            <a:ext cx="13036172" cy="5146780"/>
          </a:xfrm>
        </p:spPr>
        <p:txBody>
          <a:bodyPr anchor="b"/>
          <a:lstStyle>
            <a:lvl1pPr marL="0" indent="0">
              <a:buNone/>
              <a:defRPr sz="8088" b="1"/>
            </a:lvl1pPr>
            <a:lvl2pPr marL="1540764" indent="0">
              <a:buNone/>
              <a:defRPr sz="6740" b="1"/>
            </a:lvl2pPr>
            <a:lvl3pPr marL="3081528" indent="0">
              <a:buNone/>
              <a:defRPr sz="6066" b="1"/>
            </a:lvl3pPr>
            <a:lvl4pPr marL="4622292" indent="0">
              <a:buNone/>
              <a:defRPr sz="5392" b="1"/>
            </a:lvl4pPr>
            <a:lvl5pPr marL="6163056" indent="0">
              <a:buNone/>
              <a:defRPr sz="5392" b="1"/>
            </a:lvl5pPr>
            <a:lvl6pPr marL="7703820" indent="0">
              <a:buNone/>
              <a:defRPr sz="5392" b="1"/>
            </a:lvl6pPr>
            <a:lvl7pPr marL="9244584" indent="0">
              <a:buNone/>
              <a:defRPr sz="5392" b="1"/>
            </a:lvl7pPr>
            <a:lvl8pPr marL="10785348" indent="0">
              <a:buNone/>
              <a:defRPr sz="5392" b="1"/>
            </a:lvl8pPr>
            <a:lvl9pPr marL="12326112" indent="0">
              <a:buNone/>
              <a:defRPr sz="53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2546" y="15648601"/>
            <a:ext cx="13036172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00077" y="10501820"/>
            <a:ext cx="13100373" cy="5146780"/>
          </a:xfrm>
        </p:spPr>
        <p:txBody>
          <a:bodyPr anchor="b"/>
          <a:lstStyle>
            <a:lvl1pPr marL="0" indent="0">
              <a:buNone/>
              <a:defRPr sz="8088" b="1"/>
            </a:lvl1pPr>
            <a:lvl2pPr marL="1540764" indent="0">
              <a:buNone/>
              <a:defRPr sz="6740" b="1"/>
            </a:lvl2pPr>
            <a:lvl3pPr marL="3081528" indent="0">
              <a:buNone/>
              <a:defRPr sz="6066" b="1"/>
            </a:lvl3pPr>
            <a:lvl4pPr marL="4622292" indent="0">
              <a:buNone/>
              <a:defRPr sz="5392" b="1"/>
            </a:lvl4pPr>
            <a:lvl5pPr marL="6163056" indent="0">
              <a:buNone/>
              <a:defRPr sz="5392" b="1"/>
            </a:lvl5pPr>
            <a:lvl6pPr marL="7703820" indent="0">
              <a:buNone/>
              <a:defRPr sz="5392" b="1"/>
            </a:lvl6pPr>
            <a:lvl7pPr marL="9244584" indent="0">
              <a:buNone/>
              <a:defRPr sz="5392" b="1"/>
            </a:lvl7pPr>
            <a:lvl8pPr marL="10785348" indent="0">
              <a:buNone/>
              <a:defRPr sz="5392" b="1"/>
            </a:lvl8pPr>
            <a:lvl9pPr marL="12326112" indent="0">
              <a:buNone/>
              <a:defRPr sz="53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600077" y="15648601"/>
            <a:ext cx="13100373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8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3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856018"/>
            <a:ext cx="9938628" cy="9996064"/>
          </a:xfrm>
        </p:spPr>
        <p:txBody>
          <a:bodyPr anchor="b"/>
          <a:lstStyle>
            <a:lvl1pPr>
              <a:defRPr sz="107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0373" y="6168216"/>
            <a:ext cx="15600075" cy="30444362"/>
          </a:xfrm>
        </p:spPr>
        <p:txBody>
          <a:bodyPr/>
          <a:lstStyle>
            <a:lvl1pPr>
              <a:defRPr sz="10784"/>
            </a:lvl1pPr>
            <a:lvl2pPr>
              <a:defRPr sz="9436"/>
            </a:lvl2pPr>
            <a:lvl3pPr>
              <a:defRPr sz="8088"/>
            </a:lvl3pPr>
            <a:lvl4pPr>
              <a:defRPr sz="6740"/>
            </a:lvl4pPr>
            <a:lvl5pPr>
              <a:defRPr sz="6740"/>
            </a:lvl5pPr>
            <a:lvl6pPr>
              <a:defRPr sz="6740"/>
            </a:lvl6pPr>
            <a:lvl7pPr>
              <a:defRPr sz="6740"/>
            </a:lvl7pPr>
            <a:lvl8pPr>
              <a:defRPr sz="6740"/>
            </a:lvl8pPr>
            <a:lvl9pPr>
              <a:defRPr sz="67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542" y="12852082"/>
            <a:ext cx="9938628" cy="23810073"/>
          </a:xfrm>
        </p:spPr>
        <p:txBody>
          <a:bodyPr/>
          <a:lstStyle>
            <a:lvl1pPr marL="0" indent="0">
              <a:buNone/>
              <a:defRPr sz="5392"/>
            </a:lvl1pPr>
            <a:lvl2pPr marL="1540764" indent="0">
              <a:buNone/>
              <a:defRPr sz="4718"/>
            </a:lvl2pPr>
            <a:lvl3pPr marL="3081528" indent="0">
              <a:buNone/>
              <a:defRPr sz="4044"/>
            </a:lvl3pPr>
            <a:lvl4pPr marL="4622292" indent="0">
              <a:buNone/>
              <a:defRPr sz="3370"/>
            </a:lvl4pPr>
            <a:lvl5pPr marL="6163056" indent="0">
              <a:buNone/>
              <a:defRPr sz="3370"/>
            </a:lvl5pPr>
            <a:lvl6pPr marL="7703820" indent="0">
              <a:buNone/>
              <a:defRPr sz="3370"/>
            </a:lvl6pPr>
            <a:lvl7pPr marL="9244584" indent="0">
              <a:buNone/>
              <a:defRPr sz="3370"/>
            </a:lvl7pPr>
            <a:lvl8pPr marL="10785348" indent="0">
              <a:buNone/>
              <a:defRPr sz="3370"/>
            </a:lvl8pPr>
            <a:lvl9pPr marL="12326112" indent="0">
              <a:buNone/>
              <a:defRPr sz="33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5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542" y="2856018"/>
            <a:ext cx="9938628" cy="9996064"/>
          </a:xfrm>
        </p:spPr>
        <p:txBody>
          <a:bodyPr anchor="b"/>
          <a:lstStyle>
            <a:lvl1pPr>
              <a:defRPr sz="107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100373" y="6168216"/>
            <a:ext cx="15600075" cy="30444362"/>
          </a:xfrm>
        </p:spPr>
        <p:txBody>
          <a:bodyPr anchor="t"/>
          <a:lstStyle>
            <a:lvl1pPr marL="0" indent="0">
              <a:buNone/>
              <a:defRPr sz="10784"/>
            </a:lvl1pPr>
            <a:lvl2pPr marL="1540764" indent="0">
              <a:buNone/>
              <a:defRPr sz="9436"/>
            </a:lvl2pPr>
            <a:lvl3pPr marL="3081528" indent="0">
              <a:buNone/>
              <a:defRPr sz="8088"/>
            </a:lvl3pPr>
            <a:lvl4pPr marL="4622292" indent="0">
              <a:buNone/>
              <a:defRPr sz="6740"/>
            </a:lvl4pPr>
            <a:lvl5pPr marL="6163056" indent="0">
              <a:buNone/>
              <a:defRPr sz="6740"/>
            </a:lvl5pPr>
            <a:lvl6pPr marL="7703820" indent="0">
              <a:buNone/>
              <a:defRPr sz="6740"/>
            </a:lvl6pPr>
            <a:lvl7pPr marL="9244584" indent="0">
              <a:buNone/>
              <a:defRPr sz="6740"/>
            </a:lvl7pPr>
            <a:lvl8pPr marL="10785348" indent="0">
              <a:buNone/>
              <a:defRPr sz="6740"/>
            </a:lvl8pPr>
            <a:lvl9pPr marL="12326112" indent="0">
              <a:buNone/>
              <a:defRPr sz="67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542" y="12852082"/>
            <a:ext cx="9938628" cy="23810073"/>
          </a:xfrm>
        </p:spPr>
        <p:txBody>
          <a:bodyPr/>
          <a:lstStyle>
            <a:lvl1pPr marL="0" indent="0">
              <a:buNone/>
              <a:defRPr sz="5392"/>
            </a:lvl1pPr>
            <a:lvl2pPr marL="1540764" indent="0">
              <a:buNone/>
              <a:defRPr sz="4718"/>
            </a:lvl2pPr>
            <a:lvl3pPr marL="3081528" indent="0">
              <a:buNone/>
              <a:defRPr sz="4044"/>
            </a:lvl3pPr>
            <a:lvl4pPr marL="4622292" indent="0">
              <a:buNone/>
              <a:defRPr sz="3370"/>
            </a:lvl4pPr>
            <a:lvl5pPr marL="6163056" indent="0">
              <a:buNone/>
              <a:defRPr sz="3370"/>
            </a:lvl5pPr>
            <a:lvl6pPr marL="7703820" indent="0">
              <a:buNone/>
              <a:defRPr sz="3370"/>
            </a:lvl6pPr>
            <a:lvl7pPr marL="9244584" indent="0">
              <a:buNone/>
              <a:defRPr sz="3370"/>
            </a:lvl7pPr>
            <a:lvl8pPr marL="10785348" indent="0">
              <a:buNone/>
              <a:defRPr sz="3370"/>
            </a:lvl8pPr>
            <a:lvl9pPr marL="12326112" indent="0">
              <a:buNone/>
              <a:defRPr sz="33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2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051960" y="2280848"/>
            <a:ext cx="6644476" cy="363051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8530" y="2280848"/>
            <a:ext cx="19548242" cy="363051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1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8529" y="2280857"/>
            <a:ext cx="26577906" cy="8280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8529" y="11404240"/>
            <a:ext cx="26577906" cy="27181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18529" y="39706598"/>
            <a:ext cx="693336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30AAF-14BA-471E-980D-26C537AB7909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07457" y="39706598"/>
            <a:ext cx="10400050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63067" y="39706598"/>
            <a:ext cx="693336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90700-CC2F-44C1-ACCA-19822FED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2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81528" rtl="0" eaLnBrk="1" latinLnBrk="0" hangingPunct="1">
        <a:lnSpc>
          <a:spcPct val="90000"/>
        </a:lnSpc>
        <a:spcBef>
          <a:spcPct val="0"/>
        </a:spcBef>
        <a:buNone/>
        <a:defRPr sz="148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0382" indent="-770382" algn="l" defTabSz="3081528" rtl="0" eaLnBrk="1" latinLnBrk="0" hangingPunct="1">
        <a:lnSpc>
          <a:spcPct val="90000"/>
        </a:lnSpc>
        <a:spcBef>
          <a:spcPts val="3370"/>
        </a:spcBef>
        <a:buFont typeface="Arial" panose="020B0604020202020204" pitchFamily="34" charset="0"/>
        <a:buChar char="•"/>
        <a:defRPr sz="9436" kern="1200">
          <a:solidFill>
            <a:schemeClr val="tx1"/>
          </a:solidFill>
          <a:latin typeface="+mn-lt"/>
          <a:ea typeface="+mn-ea"/>
          <a:cs typeface="+mn-cs"/>
        </a:defRPr>
      </a:lvl1pPr>
      <a:lvl2pPr marL="2311146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8088" kern="1200">
          <a:solidFill>
            <a:schemeClr val="tx1"/>
          </a:solidFill>
          <a:latin typeface="+mn-lt"/>
          <a:ea typeface="+mn-ea"/>
          <a:cs typeface="+mn-cs"/>
        </a:defRPr>
      </a:lvl2pPr>
      <a:lvl3pPr marL="3851910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740" kern="1200">
          <a:solidFill>
            <a:schemeClr val="tx1"/>
          </a:solidFill>
          <a:latin typeface="+mn-lt"/>
          <a:ea typeface="+mn-ea"/>
          <a:cs typeface="+mn-cs"/>
        </a:defRPr>
      </a:lvl3pPr>
      <a:lvl4pPr marL="5392674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4pPr>
      <a:lvl5pPr marL="6933438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5pPr>
      <a:lvl6pPr marL="8474202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6pPr>
      <a:lvl7pPr marL="10014966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7pPr>
      <a:lvl8pPr marL="11555730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8pPr>
      <a:lvl9pPr marL="13096494" indent="-770382" algn="l" defTabSz="3081528" rtl="0" eaLnBrk="1" latinLnBrk="0" hangingPunct="1">
        <a:lnSpc>
          <a:spcPct val="90000"/>
        </a:lnSpc>
        <a:spcBef>
          <a:spcPts val="1685"/>
        </a:spcBef>
        <a:buFont typeface="Arial" panose="020B0604020202020204" pitchFamily="34" charset="0"/>
        <a:buChar char="•"/>
        <a:defRPr sz="60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1pPr>
      <a:lvl2pPr marL="1540764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2pPr>
      <a:lvl3pPr marL="3081528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3pPr>
      <a:lvl4pPr marL="4622292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4pPr>
      <a:lvl5pPr marL="6163056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5pPr>
      <a:lvl6pPr marL="7703820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6pPr>
      <a:lvl7pPr marL="9244584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7pPr>
      <a:lvl8pPr marL="10785348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8pPr>
      <a:lvl9pPr marL="12326112" algn="l" defTabSz="3081528" rtl="0" eaLnBrk="1" latinLnBrk="0" hangingPunct="1">
        <a:defRPr sz="60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5D461DD1-8E47-81C9-F4FA-22BBBB533CCB}"/>
              </a:ext>
            </a:extLst>
          </p:cNvPr>
          <p:cNvSpPr/>
          <p:nvPr/>
        </p:nvSpPr>
        <p:spPr>
          <a:xfrm rot="10800000">
            <a:off x="2547255" y="56197"/>
            <a:ext cx="25556975" cy="1558154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9BF2A2-4C32-1AFF-0260-4471CF8555E1}"/>
              </a:ext>
            </a:extLst>
          </p:cNvPr>
          <p:cNvSpPr/>
          <p:nvPr/>
        </p:nvSpPr>
        <p:spPr>
          <a:xfrm>
            <a:off x="231260" y="1744980"/>
            <a:ext cx="30352441" cy="34428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0802599" y="5584371"/>
            <a:ext cx="9781104" cy="3679162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29" name="Rounded Rectangle 28"/>
          <p:cNvSpPr/>
          <p:nvPr/>
        </p:nvSpPr>
        <p:spPr>
          <a:xfrm>
            <a:off x="20802600" y="6164503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چکیده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802601" y="7426314"/>
            <a:ext cx="97811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محتوای چکیده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بخش توضیحاتی مختصر درباره کارهایی که در این پروژه انجام شده و نتایج بدست آمده بیان نمایید. دقت کنید که این بخش مقدمه و یا تاریخچه موضوع نیست بلکه به کارهای انجام شده و یا کارهایی که در ادامه پروژه انجام داده خواهد شد می پردازد. بهتر است بعضی ارقام و اعداد برای بیان مثلا توان تلفاتی یا سرعت مدار و یا فرکانس و دقت آن در این قسمت ذکر گردد.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802599" y="21171688"/>
            <a:ext cx="97811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محتوای مقدمه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قسمت اهمیت موضوع پروژه و ضرورت انجام آن بیان میگردد. انجام این پروژه چه نیازهایی را از صنعت و یا جامعه مرتفع میسازد. 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0802600" y="19924896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مقدمه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532821" y="5551714"/>
            <a:ext cx="9781104" cy="3679162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56" name="Rounded Rectangle 55"/>
          <p:cNvSpPr/>
          <p:nvPr/>
        </p:nvSpPr>
        <p:spPr>
          <a:xfrm>
            <a:off x="10532824" y="6164503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بخش اول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564360" y="7382377"/>
            <a:ext cx="97811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محتوای بخش اول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بخش میتواند قسمت ابتدایی از پروژه تاریخچه و یا کارهای گذشته مربوط به این طرح را مرور نمایید. این بخش میتواند بخش اول از کار شما در این پروژه شامل طراحی مدار و یا بلوک دیاگرام پروژه نیز یاشد.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از آنجاییکه عکس بسیار گویاتر از متن برای پوستر میباشد سعی نمایید با عکس ویا دیاگرامهای رنگی درک سریع و آسانتری از موضوع پروژه برای مخاطبان فراهم آورید و نوشته کمتری ارایه نمایید. 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0532818" y="14250150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بخش دوم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564360" y="15476897"/>
            <a:ext cx="978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بخش میتوانید مراحل طراحی و یا مدارهای مورد استفاده در پروژه را توضیح داده و شکلهای بیشتری از شبیه سازی و یا نتایج عملی قراردهید.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0532817" y="29281527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بخش سوم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99977" y="5584371"/>
            <a:ext cx="9781104" cy="3675896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67"/>
          </a:p>
        </p:txBody>
      </p:sp>
      <p:sp>
        <p:nvSpPr>
          <p:cNvPr id="62" name="TextBox 61"/>
          <p:cNvSpPr txBox="1"/>
          <p:nvPr/>
        </p:nvSpPr>
        <p:spPr>
          <a:xfrm>
            <a:off x="10564360" y="30508274"/>
            <a:ext cx="9781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بخش میتوانید مراحل طراحی و یا مدارهای مورد استفاده در پروژه را توضیح داده و شکلهای بیشتری از شبیه سازی و یا نتایج عملی قراردهید.</a:t>
            </a:r>
            <a:endParaRPr lang="en-US" sz="2800" dirty="0">
              <a:cs typeface="B Nazanin" panose="00000400000000000000" pitchFamily="2" charset="-78"/>
            </a:endParaRPr>
          </a:p>
          <a:p>
            <a:pPr algn="r" rtl="1"/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8442" y="12976930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بخش چهارم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8442" y="14213377"/>
            <a:ext cx="9781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محتوای بخش چهارم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در این بخش میتوانید مراحل طراحی و یا مدارهای مورد استفاده در پروژه را توضیح داده و شکلهای بیشتری از شبیه سازی و یا نتایج عملی قراردهید.</a:t>
            </a:r>
            <a:endParaRPr lang="en-US" sz="2800" dirty="0">
              <a:cs typeface="B Nazanin" panose="00000400000000000000" pitchFamily="2" charset="-78"/>
            </a:endParaRPr>
          </a:p>
          <a:p>
            <a:pPr algn="r" rtl="1"/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168440" y="24865543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نتیجه گیری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68441" y="26099175"/>
            <a:ext cx="978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نتیجه گیری از انجام این پروژه را میتوانید در این بخش ارایه نمایید. همچنین راهکارهای بهبود </a:t>
            </a:r>
            <a:r>
              <a:rPr lang="fa-IR" sz="2800">
                <a:cs typeface="B Nazanin" panose="00000400000000000000" pitchFamily="2" charset="-78"/>
              </a:rPr>
              <a:t>برای پروژه های </a:t>
            </a:r>
            <a:r>
              <a:rPr lang="fa-IR" sz="2800" dirty="0">
                <a:cs typeface="B Nazanin" panose="00000400000000000000" pitchFamily="2" charset="-78"/>
              </a:rPr>
              <a:t>آینده را نیز ارایه نمایید. 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68441" y="35025979"/>
            <a:ext cx="9781101" cy="100430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675" b="1" dirty="0">
                <a:solidFill>
                  <a:schemeClr val="bg1"/>
                </a:solidFill>
                <a:cs typeface="B Nazanin" panose="00000400000000000000" pitchFamily="2" charset="-78"/>
              </a:rPr>
              <a:t>منابع</a:t>
            </a:r>
            <a:endParaRPr lang="en-US" sz="4675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8442" y="36259611"/>
            <a:ext cx="9781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Nazanin" panose="00000400000000000000" pitchFamily="2" charset="-78"/>
              </a:rPr>
              <a:t>منابع</a:t>
            </a:r>
          </a:p>
          <a:p>
            <a:pPr algn="r" rtl="1"/>
            <a:r>
              <a:rPr lang="fa-IR" sz="2400" dirty="0">
                <a:cs typeface="B Nazanin" panose="00000400000000000000" pitchFamily="2" charset="-78"/>
              </a:rPr>
              <a:t>در این قسمت مراجع مورد استفاده برای انجام پروژه را ذکر نمایید.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0829" y="1785400"/>
            <a:ext cx="27399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60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عنوان فارسی پروژه</a:t>
            </a:r>
            <a:endParaRPr lang="en-US" sz="60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30829" y="2819684"/>
            <a:ext cx="27399341" cy="175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5395" dirty="0">
                <a:solidFill>
                  <a:schemeClr val="accent1">
                    <a:lumMod val="50000"/>
                  </a:schemeClr>
                </a:solidFill>
                <a:cs typeface="B Nazanin" panose="00000400000000000000" pitchFamily="2" charset="-78"/>
              </a:rPr>
              <a:t>نام و نام خانوادگی نویسندگان</a:t>
            </a:r>
          </a:p>
          <a:p>
            <a:pPr algn="ctr" rtl="1"/>
            <a:r>
              <a:rPr lang="fa-IR" sz="5395" dirty="0">
                <a:solidFill>
                  <a:schemeClr val="accent1">
                    <a:lumMod val="50000"/>
                  </a:schemeClr>
                </a:solidFill>
                <a:cs typeface="B Nazanin" panose="00000400000000000000" pitchFamily="2" charset="-78"/>
              </a:rPr>
              <a:t>نام استاد راهنما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2221" y="4471669"/>
            <a:ext cx="27445377" cy="64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597" dirty="0">
                <a:solidFill>
                  <a:schemeClr val="accent1">
                    <a:lumMod val="50000"/>
                  </a:schemeClr>
                </a:solidFill>
                <a:cs typeface="B Nazanin" panose="00000400000000000000" pitchFamily="2" charset="-78"/>
              </a:rPr>
              <a:t>آدرس ایمیل</a:t>
            </a:r>
            <a:endParaRPr lang="en-US" sz="3597" dirty="0">
              <a:solidFill>
                <a:schemeClr val="accent1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5DB2-CAC9-3C0E-2A67-BC39DC2D178C}"/>
              </a:ext>
            </a:extLst>
          </p:cNvPr>
          <p:cNvSpPr txBox="1"/>
          <p:nvPr/>
        </p:nvSpPr>
        <p:spPr>
          <a:xfrm>
            <a:off x="7941863" y="313871"/>
            <a:ext cx="14931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6000" b="0" i="0" dirty="0">
                <a:solidFill>
                  <a:schemeClr val="accent2"/>
                </a:solidFill>
                <a:effectLst/>
                <a:latin typeface="Samim"/>
                <a:cs typeface="B Titr" panose="00000700000000000000" pitchFamily="2" charset="-78"/>
              </a:rPr>
              <a:t>پروژه کارشناسی مهندسی برق</a:t>
            </a:r>
            <a:endParaRPr lang="en-US" sz="28700" dirty="0">
              <a:solidFill>
                <a:schemeClr val="accent2"/>
              </a:solidFill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4041E5-4854-9EAE-2F5E-A47437972C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54" y="310288"/>
            <a:ext cx="5394609" cy="10796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B8C991-3E88-BC1C-2DE7-D8C3E7164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2538" y="107562"/>
            <a:ext cx="1489213" cy="14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17573</TotalTime>
  <Words>344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Samim</vt:lpstr>
      <vt:lpstr>Office Theme</vt:lpstr>
      <vt:lpstr>PowerPoint Presentation</vt:lpstr>
    </vt:vector>
  </TitlesOfParts>
  <Company>Mehrdad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Mehrdad</dc:creator>
  <cp:lastModifiedBy>Alireza</cp:lastModifiedBy>
  <cp:revision>33</cp:revision>
  <dcterms:created xsi:type="dcterms:W3CDTF">2015-08-19T05:47:18Z</dcterms:created>
  <dcterms:modified xsi:type="dcterms:W3CDTF">2023-11-18T11:43:12Z</dcterms:modified>
</cp:coreProperties>
</file>