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814963" cy="42840275"/>
  <p:notesSz cx="6858000" cy="9144000"/>
  <p:defaultTextStyle>
    <a:defPPr>
      <a:defRPr lang="en-US"/>
    </a:defPPr>
    <a:lvl1pPr marL="0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91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82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732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64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55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46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37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1285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A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1122" y="7011132"/>
            <a:ext cx="26192719" cy="14914762"/>
          </a:xfrm>
        </p:spPr>
        <p:txBody>
          <a:bodyPr anchor="b"/>
          <a:lstStyle>
            <a:lvl1pPr algn="ctr"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871" y="22501064"/>
            <a:ext cx="23111222" cy="10343147"/>
          </a:xfrm>
        </p:spPr>
        <p:txBody>
          <a:bodyPr/>
          <a:lstStyle>
            <a:lvl1pPr marL="0" indent="0" algn="ctr">
              <a:buNone/>
              <a:defRPr sz="8088"/>
            </a:lvl1pPr>
            <a:lvl2pPr marL="1540764" indent="0" algn="ctr">
              <a:buNone/>
              <a:defRPr sz="6740"/>
            </a:lvl2pPr>
            <a:lvl3pPr marL="3081528" indent="0" algn="ctr">
              <a:buNone/>
              <a:defRPr sz="6066"/>
            </a:lvl3pPr>
            <a:lvl4pPr marL="4622292" indent="0" algn="ctr">
              <a:buNone/>
              <a:defRPr sz="5392"/>
            </a:lvl4pPr>
            <a:lvl5pPr marL="6163056" indent="0" algn="ctr">
              <a:buNone/>
              <a:defRPr sz="5392"/>
            </a:lvl5pPr>
            <a:lvl6pPr marL="7703820" indent="0" algn="ctr">
              <a:buNone/>
              <a:defRPr sz="5392"/>
            </a:lvl6pPr>
            <a:lvl7pPr marL="9244584" indent="0" algn="ctr">
              <a:buNone/>
              <a:defRPr sz="5392"/>
            </a:lvl7pPr>
            <a:lvl8pPr marL="10785348" indent="0" algn="ctr">
              <a:buNone/>
              <a:defRPr sz="5392"/>
            </a:lvl8pPr>
            <a:lvl9pPr marL="12326112" indent="0" algn="ctr">
              <a:buNone/>
              <a:defRPr sz="53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9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51960" y="2280848"/>
            <a:ext cx="6644476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8530" y="2280848"/>
            <a:ext cx="19548242" cy="36305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481" y="10680331"/>
            <a:ext cx="26577906" cy="17820361"/>
          </a:xfrm>
        </p:spPr>
        <p:txBody>
          <a:bodyPr anchor="b"/>
          <a:lstStyle>
            <a:lvl1pPr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2481" y="28669280"/>
            <a:ext cx="26577906" cy="9371307"/>
          </a:xfrm>
        </p:spPr>
        <p:txBody>
          <a:bodyPr/>
          <a:lstStyle>
            <a:lvl1pPr marL="0" indent="0">
              <a:buNone/>
              <a:defRPr sz="8088">
                <a:solidFill>
                  <a:schemeClr val="tx1"/>
                </a:solidFill>
              </a:defRPr>
            </a:lvl1pPr>
            <a:lvl2pPr marL="1540764" indent="0">
              <a:buNone/>
              <a:defRPr sz="6740">
                <a:solidFill>
                  <a:schemeClr val="tx1">
                    <a:tint val="75000"/>
                  </a:schemeClr>
                </a:solidFill>
              </a:defRPr>
            </a:lvl2pPr>
            <a:lvl3pPr marL="3081528" indent="0">
              <a:buNone/>
              <a:defRPr sz="6066">
                <a:solidFill>
                  <a:schemeClr val="tx1">
                    <a:tint val="75000"/>
                  </a:schemeClr>
                </a:solidFill>
              </a:defRPr>
            </a:lvl3pPr>
            <a:lvl4pPr marL="462229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4pPr>
            <a:lvl5pPr marL="6163056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5pPr>
            <a:lvl6pPr marL="7703820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6pPr>
            <a:lvl7pPr marL="9244584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7pPr>
            <a:lvl8pPr marL="10785348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8pPr>
            <a:lvl9pPr marL="1232611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18529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00075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5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280857"/>
            <a:ext cx="26577906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2546" y="10501820"/>
            <a:ext cx="13036172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2546" y="15648601"/>
            <a:ext cx="13036172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00077" y="10501820"/>
            <a:ext cx="13100373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00077" y="15648601"/>
            <a:ext cx="13100373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8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0373" y="6168216"/>
            <a:ext cx="15600075" cy="30444362"/>
          </a:xfrm>
        </p:spPr>
        <p:txBody>
          <a:bodyPr/>
          <a:lstStyle>
            <a:lvl1pPr>
              <a:defRPr sz="10784"/>
            </a:lvl1pPr>
            <a:lvl2pPr>
              <a:defRPr sz="9436"/>
            </a:lvl2pPr>
            <a:lvl3pPr>
              <a:defRPr sz="8088"/>
            </a:lvl3pPr>
            <a:lvl4pPr>
              <a:defRPr sz="6740"/>
            </a:lvl4pPr>
            <a:lvl5pPr>
              <a:defRPr sz="6740"/>
            </a:lvl5pPr>
            <a:lvl6pPr>
              <a:defRPr sz="6740"/>
            </a:lvl6pPr>
            <a:lvl7pPr>
              <a:defRPr sz="6740"/>
            </a:lvl7pPr>
            <a:lvl8pPr>
              <a:defRPr sz="6740"/>
            </a:lvl8pPr>
            <a:lvl9pPr>
              <a:defRPr sz="67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5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100373" y="6168216"/>
            <a:ext cx="15600075" cy="30444362"/>
          </a:xfrm>
        </p:spPr>
        <p:txBody>
          <a:bodyPr anchor="t"/>
          <a:lstStyle>
            <a:lvl1pPr marL="0" indent="0">
              <a:buNone/>
              <a:defRPr sz="10784"/>
            </a:lvl1pPr>
            <a:lvl2pPr marL="1540764" indent="0">
              <a:buNone/>
              <a:defRPr sz="9436"/>
            </a:lvl2pPr>
            <a:lvl3pPr marL="3081528" indent="0">
              <a:buNone/>
              <a:defRPr sz="8088"/>
            </a:lvl3pPr>
            <a:lvl4pPr marL="4622292" indent="0">
              <a:buNone/>
              <a:defRPr sz="6740"/>
            </a:lvl4pPr>
            <a:lvl5pPr marL="6163056" indent="0">
              <a:buNone/>
              <a:defRPr sz="6740"/>
            </a:lvl5pPr>
            <a:lvl6pPr marL="7703820" indent="0">
              <a:buNone/>
              <a:defRPr sz="6740"/>
            </a:lvl6pPr>
            <a:lvl7pPr marL="9244584" indent="0">
              <a:buNone/>
              <a:defRPr sz="6740"/>
            </a:lvl7pPr>
            <a:lvl8pPr marL="10785348" indent="0">
              <a:buNone/>
              <a:defRPr sz="6740"/>
            </a:lvl8pPr>
            <a:lvl9pPr marL="12326112" indent="0">
              <a:buNone/>
              <a:defRPr sz="67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2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18529" y="2280857"/>
            <a:ext cx="26577906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8529" y="11404240"/>
            <a:ext cx="26577906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18529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0AAF-14BA-471E-980D-26C537AB7909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07457" y="39706598"/>
            <a:ext cx="10400050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63067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2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81528" rtl="0" eaLnBrk="1" latinLnBrk="0" hangingPunct="1">
        <a:lnSpc>
          <a:spcPct val="90000"/>
        </a:lnSpc>
        <a:spcBef>
          <a:spcPct val="0"/>
        </a:spcBef>
        <a:buNone/>
        <a:defRPr sz="14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0382" indent="-770382" algn="l" defTabSz="3081528" rtl="0" eaLnBrk="1" latinLnBrk="0" hangingPunct="1">
        <a:lnSpc>
          <a:spcPct val="90000"/>
        </a:lnSpc>
        <a:spcBef>
          <a:spcPts val="3370"/>
        </a:spcBef>
        <a:buFont typeface="Arial" panose="020B0604020202020204" pitchFamily="34" charset="0"/>
        <a:buChar char="•"/>
        <a:defRPr sz="9436" kern="1200">
          <a:solidFill>
            <a:schemeClr val="tx1"/>
          </a:solidFill>
          <a:latin typeface="+mn-lt"/>
          <a:ea typeface="+mn-ea"/>
          <a:cs typeface="+mn-cs"/>
        </a:defRPr>
      </a:lvl1pPr>
      <a:lvl2pPr marL="231114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8088" kern="1200">
          <a:solidFill>
            <a:schemeClr val="tx1"/>
          </a:solidFill>
          <a:latin typeface="+mn-lt"/>
          <a:ea typeface="+mn-ea"/>
          <a:cs typeface="+mn-cs"/>
        </a:defRPr>
      </a:lvl2pPr>
      <a:lvl3pPr marL="385191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740" kern="1200">
          <a:solidFill>
            <a:schemeClr val="tx1"/>
          </a:solidFill>
          <a:latin typeface="+mn-lt"/>
          <a:ea typeface="+mn-ea"/>
          <a:cs typeface="+mn-cs"/>
        </a:defRPr>
      </a:lvl3pPr>
      <a:lvl4pPr marL="539267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933438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8474202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1001496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155573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309649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1pPr>
      <a:lvl2pPr marL="154076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2pPr>
      <a:lvl3pPr marL="308152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3pPr>
      <a:lvl4pPr marL="462229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163056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770382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924458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078534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232611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5D461DD1-8E47-81C9-F4FA-22BBBB533CCB}"/>
              </a:ext>
            </a:extLst>
          </p:cNvPr>
          <p:cNvSpPr/>
          <p:nvPr/>
        </p:nvSpPr>
        <p:spPr>
          <a:xfrm rot="10800000">
            <a:off x="2547255" y="56197"/>
            <a:ext cx="25556975" cy="1558154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9BF2A2-4C32-1AFF-0260-4471CF8555E1}"/>
              </a:ext>
            </a:extLst>
          </p:cNvPr>
          <p:cNvSpPr/>
          <p:nvPr/>
        </p:nvSpPr>
        <p:spPr>
          <a:xfrm>
            <a:off x="231260" y="1744980"/>
            <a:ext cx="30352441" cy="34428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802599" y="5584371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29" name="Rounded Rectangle 28"/>
          <p:cNvSpPr/>
          <p:nvPr/>
        </p:nvSpPr>
        <p:spPr>
          <a:xfrm>
            <a:off x="20802600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چکیده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02601" y="7426314"/>
            <a:ext cx="9781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چکیده</a:t>
            </a:r>
          </a:p>
          <a:p>
            <a:pPr algn="r" rtl="1"/>
            <a:endParaRPr lang="fa-IR" sz="2800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بخش توضیحاتی مختصر درباره کارهایی که در این پروژه انجام شده و نتایج بدست آمده بیان نمایید. دقت کنید که این بخش مقدمه و یا تاریخچه موضوع نیست بلکه به کارهای انجام شده و یا کارهایی که در ادامه پروژه انجام داده خواهد شد می پردازد. بهتر است بعضی ارقام و اعداد برای بیان مثلا توان تلفاتی یا سرعت مدار و یا فرکانس و دقت آن در این قسمت ذکر گردد.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802599" y="21171688"/>
            <a:ext cx="97811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مقدمه</a:t>
            </a:r>
          </a:p>
          <a:p>
            <a:pPr algn="r" rtl="1"/>
            <a:endParaRPr lang="fa-IR" sz="2800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قسمت اهمیت موضوع پروژه و ضرورت انجام آن بیان میگردد. انجام این پروژه چه نیازهایی را از صنعت و یا جامعه مرتفع میسازد.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0802600" y="19924896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532821" y="5551714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56" name="Rounded Rectangle 55"/>
          <p:cNvSpPr/>
          <p:nvPr/>
        </p:nvSpPr>
        <p:spPr>
          <a:xfrm>
            <a:off x="10532824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اول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564360" y="7382377"/>
            <a:ext cx="97811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اول</a:t>
            </a:r>
          </a:p>
          <a:p>
            <a:pPr algn="r" rtl="1"/>
            <a:endParaRPr lang="fa-IR" sz="2800" dirty="0">
              <a:cs typeface="B Nazanin" panose="00000400000000000000" pitchFamily="2" charset="-78"/>
            </a:endParaRP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بخش میتواند قسمت ابتدایی از پروژه تاریخچه و یا کارهای گذشته مربوط به این طرح را مرور نمایید. این بخش میتواند بخش اول از کار شما در این پروژه شامل طراحی مدار و یا بلوک دیاگرام پروژه نیز یاشد.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از آنجاییکه عکس بسیار گویاتر از متن برای پوستر میباشد سعی نمایید با عکس ویا دیاگرامهای رنگی درک سریع و آسانتری از موضوع پروژه برای مخاطبان فراهم آورید و نوشته کمتری ارایه نمایید.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0532818" y="1425015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دوم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64360" y="15476897"/>
            <a:ext cx="978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بخش میتوانید مراحل طراحی و یا مدارهای مورد استفاده در پروژه را توضیح داده و شکلهای بیشتری از شبیه سازی و یا نتایج عملی قراردهید.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0532817" y="29281527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سوم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9977" y="5584371"/>
            <a:ext cx="9781104" cy="367589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62" name="TextBox 61"/>
          <p:cNvSpPr txBox="1"/>
          <p:nvPr/>
        </p:nvSpPr>
        <p:spPr>
          <a:xfrm>
            <a:off x="10564360" y="30508274"/>
            <a:ext cx="9781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بخش میتوانید مراحل طراحی و یا مدارهای مورد استفاده در پروژه را توضیح داده و شکلهای بیشتری از شبیه سازی و یا نتایج عملی قراردهید.</a:t>
            </a: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68442" y="1297693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چهارم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8442" y="14213377"/>
            <a:ext cx="9781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چهارم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در این بخش میتوانید مراحل طراحی و یا مدارهای مورد استفاده در پروژه را توضیح داده و شکلهای بیشتری از شبیه سازی و یا نتایج عملی قراردهید.</a:t>
            </a:r>
            <a:endParaRPr lang="en-US" sz="2800" dirty="0">
              <a:cs typeface="B Nazanin" panose="00000400000000000000" pitchFamily="2" charset="-78"/>
            </a:endParaRPr>
          </a:p>
          <a:p>
            <a:pPr algn="r" rtl="1"/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68440" y="2486554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68441" y="26099175"/>
            <a:ext cx="978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نتیجه گیری از انجام این پروژه را میتوانید در این بخش ارایه نمایید. همچنین راهکارهای بهبود </a:t>
            </a:r>
            <a:r>
              <a:rPr lang="fa-IR" sz="2800">
                <a:cs typeface="B Nazanin" panose="00000400000000000000" pitchFamily="2" charset="-78"/>
              </a:rPr>
              <a:t>برای پروژه های </a:t>
            </a:r>
            <a:r>
              <a:rPr lang="fa-IR" sz="2800" dirty="0">
                <a:cs typeface="B Nazanin" panose="00000400000000000000" pitchFamily="2" charset="-78"/>
              </a:rPr>
              <a:t>آینده را نیز ارایه نمایید.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68441" y="35025979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منابع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8442" y="36259611"/>
            <a:ext cx="9781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منابع</a:t>
            </a:r>
          </a:p>
          <a:p>
            <a:pPr algn="r" rtl="1"/>
            <a:r>
              <a:rPr lang="fa-IR" sz="2400" dirty="0">
                <a:cs typeface="B Nazanin" panose="00000400000000000000" pitchFamily="2" charset="-78"/>
              </a:rPr>
              <a:t>در این قسمت مراجع مورد استفاده برای انجام پروژه را ذکر نمایید.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0829" y="1785400"/>
            <a:ext cx="273993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6000" dirty="0">
                <a:solidFill>
                  <a:schemeClr val="accent1">
                    <a:lumMod val="50000"/>
                  </a:schemeClr>
                </a:solidFill>
                <a:cs typeface="B Titr" panose="00000700000000000000" pitchFamily="2" charset="-78"/>
              </a:rPr>
              <a:t>عنوان فارسی پروژه</a:t>
            </a:r>
            <a:endParaRPr lang="en-US" sz="6000" dirty="0">
              <a:solidFill>
                <a:schemeClr val="accent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30829" y="2819684"/>
            <a:ext cx="27399341" cy="175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395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و نام خانوادگی نویسندگان</a:t>
            </a:r>
          </a:p>
          <a:p>
            <a:pPr algn="ctr" rtl="1"/>
            <a:r>
              <a:rPr lang="fa-IR" sz="5395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استاد راهنما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32221" y="4471669"/>
            <a:ext cx="27445377" cy="64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597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آدرس ایمیل</a:t>
            </a:r>
            <a:endParaRPr lang="en-US" sz="3597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1C5DB2-CAC9-3C0E-2A67-BC39DC2D178C}"/>
              </a:ext>
            </a:extLst>
          </p:cNvPr>
          <p:cNvSpPr txBox="1"/>
          <p:nvPr/>
        </p:nvSpPr>
        <p:spPr>
          <a:xfrm>
            <a:off x="7941863" y="313871"/>
            <a:ext cx="149312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6000" b="0" i="0" dirty="0">
                <a:solidFill>
                  <a:schemeClr val="accent2"/>
                </a:solidFill>
                <a:effectLst/>
                <a:latin typeface="Samim"/>
                <a:cs typeface="B Titr" panose="00000700000000000000" pitchFamily="2" charset="-78"/>
              </a:rPr>
              <a:t>پروژه کارشناسی مهندسی برق</a:t>
            </a:r>
            <a:endParaRPr lang="en-US" sz="28700" dirty="0">
              <a:solidFill>
                <a:schemeClr val="accent2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4041E5-4854-9EAE-2F5E-A47437972C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4" y="310288"/>
            <a:ext cx="5394609" cy="10796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B8C991-3E88-BC1C-2DE7-D8C3E7164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2538" y="107562"/>
            <a:ext cx="1489213" cy="149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17573</TotalTime>
  <Words>344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Samim</vt:lpstr>
      <vt:lpstr>Office Theme</vt:lpstr>
      <vt:lpstr>PowerPoint Presentation</vt:lpstr>
    </vt:vector>
  </TitlesOfParts>
  <Company>Mehrdad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Mehrdad</dc:creator>
  <cp:lastModifiedBy>Alireza</cp:lastModifiedBy>
  <cp:revision>33</cp:revision>
  <dcterms:created xsi:type="dcterms:W3CDTF">2015-08-19T05:47:18Z</dcterms:created>
  <dcterms:modified xsi:type="dcterms:W3CDTF">2023-11-18T11:43:12Z</dcterms:modified>
</cp:coreProperties>
</file>